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7" r:id="rId2"/>
    <p:sldId id="322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68" autoAdjust="0"/>
  </p:normalViewPr>
  <p:slideViewPr>
    <p:cSldViewPr>
      <p:cViewPr>
        <p:scale>
          <a:sx n="66" d="100"/>
          <a:sy n="66" d="100"/>
        </p:scale>
        <p:origin x="-636" y="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2FEDA-0CB9-4702-AAF7-0125B726039D}" type="datetimeFigureOut">
              <a:rPr lang="uk-UA" smtClean="0"/>
              <a:t>07.06.2016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F554-AB2C-45AE-939D-34C7DEAE441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293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i="1"/>
              <a:t>Тема </a:t>
            </a:r>
            <a:r>
              <a:rPr lang="uk-UA" sz="4000" b="1" i="1" smtClean="0"/>
              <a:t>3 </a:t>
            </a:r>
          </a:p>
          <a:p>
            <a:pPr marL="0" indent="0" algn="ctr">
              <a:buNone/>
            </a:pPr>
            <a:r>
              <a:rPr lang="uk-UA" sz="4000" b="1" smtClean="0"/>
              <a:t>Запобігання </a:t>
            </a:r>
            <a:r>
              <a:rPr lang="uk-UA" sz="4000" b="1"/>
              <a:t>та врегулювання конфлікту інтересів </a:t>
            </a:r>
            <a:endParaRPr lang="uk-UA" sz="4000" b="1" smtClean="0"/>
          </a:p>
          <a:p>
            <a:pPr marL="0" indent="0" algn="ctr">
              <a:buNone/>
            </a:pPr>
            <a:r>
              <a:rPr lang="uk-UA" sz="6600" b="1"/>
              <a:t>Мозковий </a:t>
            </a:r>
            <a:r>
              <a:rPr lang="uk-UA" sz="6600" b="1" smtClean="0"/>
              <a:t>штурм - 2</a:t>
            </a:r>
            <a:r>
              <a:rPr lang="uk-UA" sz="6600" smtClean="0"/>
              <a:t> </a:t>
            </a:r>
            <a:endParaRPr lang="uk-UA" sz="660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92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568952" cy="4065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1000" b="1" smtClean="0"/>
          </a:p>
          <a:p>
            <a:pPr marL="0" indent="0" algn="ctr">
              <a:buNone/>
            </a:pPr>
            <a:endParaRPr lang="uk-UA" sz="3600" b="1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83568" y="1844824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800" i="1" smtClean="0">
              <a:latin typeface="Cambria" pitchFamily="18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uk-UA" sz="3600" i="1">
                <a:latin typeface="Cambria" pitchFamily="18" charset="0"/>
              </a:rPr>
              <a:t>Як суддя самостійно може запобігти та </a:t>
            </a:r>
            <a:r>
              <a:rPr lang="uk-UA" sz="3600" i="1">
                <a:latin typeface="Cambria" pitchFamily="18" charset="0"/>
              </a:rPr>
              <a:t>врегулювати </a:t>
            </a:r>
            <a:r>
              <a:rPr lang="uk-UA" sz="3600" b="1" i="1" smtClean="0">
                <a:latin typeface="Cambria" pitchFamily="18" charset="0"/>
              </a:rPr>
              <a:t>конфлікт інтересів</a:t>
            </a:r>
            <a:r>
              <a:rPr lang="uk-UA" sz="3600" i="1" smtClean="0">
                <a:latin typeface="Cambria" pitchFamily="18" charset="0"/>
              </a:rPr>
              <a:t>?</a:t>
            </a:r>
          </a:p>
          <a:p>
            <a:pPr marL="571500" indent="-571500">
              <a:buFont typeface="Wingdings" pitchFamily="2" charset="2"/>
              <a:buChar char="Ø"/>
            </a:pPr>
            <a:endParaRPr lang="uk-UA" sz="1000" i="1" smtClean="0">
              <a:latin typeface="Cambria" pitchFamily="18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uk-UA" sz="3600" i="1" smtClean="0">
                <a:latin typeface="Cambria" pitchFamily="18" charset="0"/>
              </a:rPr>
              <a:t>Наведіть </a:t>
            </a:r>
            <a:r>
              <a:rPr lang="uk-UA" sz="3600" i="1">
                <a:latin typeface="Cambria" pitchFamily="18" charset="0"/>
              </a:rPr>
              <a:t>приклади самостійного врегулювання</a:t>
            </a:r>
            <a:r>
              <a:rPr lang="en-GB" sz="3600" i="1">
                <a:latin typeface="Cambria" pitchFamily="18" charset="0"/>
              </a:rPr>
              <a:t>/</a:t>
            </a:r>
            <a:r>
              <a:rPr lang="uk-UA" sz="3600" i="1">
                <a:latin typeface="Cambria" pitchFamily="18" charset="0"/>
              </a:rPr>
              <a:t>запобігання </a:t>
            </a:r>
            <a:r>
              <a:rPr lang="uk-UA" sz="3600" b="1" i="1">
                <a:latin typeface="Cambria" pitchFamily="18" charset="0"/>
              </a:rPr>
              <a:t>конфлікту інтересів </a:t>
            </a:r>
            <a:r>
              <a:rPr lang="uk-UA" sz="3600" i="1">
                <a:latin typeface="Cambria" pitchFamily="18" charset="0"/>
              </a:rPr>
              <a:t>з </a:t>
            </a:r>
            <a:r>
              <a:rPr lang="uk-UA" sz="3600" i="1">
                <a:latin typeface="Cambria" pitchFamily="18" charset="0"/>
              </a:rPr>
              <a:t>Вашої </a:t>
            </a:r>
            <a:r>
              <a:rPr lang="uk-UA" sz="3600" i="1" smtClean="0">
                <a:latin typeface="Cambria" pitchFamily="18" charset="0"/>
              </a:rPr>
              <a:t>практики.</a:t>
            </a:r>
            <a:endParaRPr lang="en-GB" sz="3600">
              <a:latin typeface="Cambria" pitchFamily="18" charset="0"/>
            </a:endParaRPr>
          </a:p>
          <a:p>
            <a:endParaRPr lang="uk-UA" i="1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</TotalTime>
  <Words>43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    Національна школа суддів України        </vt:lpstr>
      <vt:lpstr>     Національна школа суддів України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Національна школа суддів України                СЕМІНАР для суддів та викладачів         Національної     школи     суддів     України        "СУДОВА ПРАКТИКА РОЗГЛЯДУ           СПРАВ ЩОДО НАСИЛЬСТВА                         В СІМ’Ї"                    м. Київ, 11 грудня 2013 року  </dc:title>
  <cp:lastModifiedBy>ZACON</cp:lastModifiedBy>
  <cp:revision>77</cp:revision>
  <dcterms:modified xsi:type="dcterms:W3CDTF">2016-06-07T03:28:26Z</dcterms:modified>
</cp:coreProperties>
</file>